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70"/>
    <p:restoredTop sz="94687"/>
  </p:normalViewPr>
  <p:slideViewPr>
    <p:cSldViewPr snapToGrid="0" snapToObjects="1">
      <p:cViewPr varScale="1">
        <p:scale>
          <a:sx n="57" d="100"/>
          <a:sy n="57" d="100"/>
        </p:scale>
        <p:origin x="200" y="1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4B656-D4B5-A844-BBA7-B91802B4D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86FF6C-F3BE-A949-8513-34ABD8CD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EE20BA-C76D-CE46-A8B9-926623C1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B29B0B-85D5-5647-9E94-74C215544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86358A-B7D9-7B49-8152-FD16D5B1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54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9B3A57-2432-5548-B5B3-9E703B706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D60FAA-F0D8-ED44-8F3A-79046D1C2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468F39-E8BA-9D4D-AE2C-8B24F2D0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304D9D-2483-A24A-9181-FD5033BC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4EF582-E848-8842-924B-58CFA0A9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911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D2D15F-150E-2C46-847F-9E79532C2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FC4CFC-F547-C142-834D-9CC6EDA41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99FCC8-270B-364F-AAFB-1B4D5A3E7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FB1D02-74AC-7441-BE9D-2A5382F4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A83AC6-B0B8-1F43-8758-F62133D93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368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59D04-60F6-534F-AFD7-9B4ED197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A2B795-7CF9-3F40-824C-0DDAEE1DD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032BA4-AD4D-3843-BFD6-AE19DACC0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DF36A6-CDF0-974A-BE3C-6843F39E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EA5D9D-DE9F-C149-B62A-A4E0AF69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7974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DD988-3AE1-194D-9440-892274E2A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098B16-14D2-C641-82F0-51868920E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BAB528-3EB2-C241-80BD-0699ACE37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87D75C-C37F-3641-BDCB-AD8A65D53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3FF696-1041-CD44-B714-4635F06F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137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30C0F-DA9A-BD40-AC47-7AC0EBBD6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6245FD-2FEF-3A41-829A-4672F4104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90EDA9-BBE9-AE4A-AFE3-E041A7E9F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FA032E-6A12-064A-828D-44606108E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D76A16-2209-6F40-BE5E-334D32875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1C77C9-F441-C347-854B-2CAA2200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472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C36F4-7ECD-E64E-8CFB-A91184783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1E6B0A-A045-C84F-843F-4861BEF2C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AF9A1E-6F2F-D141-887B-CA831429D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D8A90C-66F2-164B-88C6-341488C9E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DD2E1C-926D-E446-A7B3-54CCA6071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6E7E4E6-F30D-C64B-8EBA-68523ADF3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B41E6B-E1EF-884D-8294-59EDB3CB6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FE8CBB-60F0-0E4A-905E-4AB9AF86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485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2D934-D14B-C341-B3AA-21FDBCC44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E3AF88-8772-A640-A7C2-EBB460A5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AAF983-9A1A-9542-A0A2-078FF3DD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93958F-C337-4B4F-AB80-BFC9CA7D0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363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4CED99-4019-0F42-8ED7-BBC63AE69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910FA3-0445-884A-96CF-F6B012E04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AAEE34-BBA9-DA41-9802-CE0500CD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8394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28AC2-9B44-6944-88FC-396E6E0E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9973A-DAF1-AA48-B756-D5F86BA1E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913D90-85EF-4746-B7B3-F6DA7B65F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64893E-C8FD-A349-ACE1-B32530059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02C039-BB4A-7F43-BEED-AA4212146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6DF896-3610-5F42-8238-959A3971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501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192E6-7DFB-0E41-9AA6-F22DDF854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BBECC67-1251-7E43-B57B-DAF2FDB357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0FD0A0-FF60-B346-B8BC-E68AAC94E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286B84-7C86-2B4E-8A1F-E48BD7C9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9516DE-1C1B-6D49-97A4-B91044A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64E26E-CFD2-F14E-BDE5-2BB2CB6B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510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CEC398-D7BE-9F4E-B36E-09DFFBBA4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FE38BC-73B5-A44E-B740-C75F34CBC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94558-305B-AD4D-ACE4-E74762BE3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E41AB-0106-6D42-9701-7305B3F1C3B7}" type="datetimeFigureOut">
              <a:rPr lang="es-ES" smtClean="0"/>
              <a:t>6/8/19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3A37A2-0D89-8A46-AE8E-BFBC11956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0F6293-B359-284A-8C86-16D3F5BF4C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DCC3D-2384-784F-B2B5-F31F40916A3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348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11BFB4D3-ACAE-DE46-8105-4CC0E8C0F66A}"/>
              </a:ext>
            </a:extLst>
          </p:cNvPr>
          <p:cNvCxnSpPr>
            <a:cxnSpLocks/>
          </p:cNvCxnSpPr>
          <p:nvPr/>
        </p:nvCxnSpPr>
        <p:spPr>
          <a:xfrm>
            <a:off x="1097280" y="1209821"/>
            <a:ext cx="0" cy="45731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D9EB36A-CD65-C948-AB7F-4A2B2EE0A8AA}"/>
              </a:ext>
            </a:extLst>
          </p:cNvPr>
          <p:cNvCxnSpPr>
            <a:cxnSpLocks/>
          </p:cNvCxnSpPr>
          <p:nvPr/>
        </p:nvCxnSpPr>
        <p:spPr>
          <a:xfrm flipH="1" flipV="1">
            <a:off x="1109514" y="5782939"/>
            <a:ext cx="10395428" cy="23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798EF620-2AD9-824D-9320-44406FA85C3C}"/>
              </a:ext>
            </a:extLst>
          </p:cNvPr>
          <p:cNvSpPr/>
          <p:nvPr/>
        </p:nvSpPr>
        <p:spPr>
          <a:xfrm>
            <a:off x="1488558" y="4082902"/>
            <a:ext cx="765544" cy="765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78D66D5-3079-9843-99A3-70323A4DFF92}"/>
              </a:ext>
            </a:extLst>
          </p:cNvPr>
          <p:cNvSpPr/>
          <p:nvPr/>
        </p:nvSpPr>
        <p:spPr>
          <a:xfrm>
            <a:off x="2254102" y="4082902"/>
            <a:ext cx="574158" cy="765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5E32818-3850-5B48-B91E-214E1EFBE695}"/>
              </a:ext>
            </a:extLst>
          </p:cNvPr>
          <p:cNvSpPr/>
          <p:nvPr/>
        </p:nvSpPr>
        <p:spPr>
          <a:xfrm>
            <a:off x="2828260" y="3253563"/>
            <a:ext cx="574158" cy="1594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5FE8061-00DC-9D4C-94B6-04388C4097DB}"/>
              </a:ext>
            </a:extLst>
          </p:cNvPr>
          <p:cNvSpPr/>
          <p:nvPr/>
        </p:nvSpPr>
        <p:spPr>
          <a:xfrm>
            <a:off x="3410923" y="2445489"/>
            <a:ext cx="574158" cy="2402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5853BE6-8374-C147-A0B8-0992E07B677D}"/>
              </a:ext>
            </a:extLst>
          </p:cNvPr>
          <p:cNvSpPr/>
          <p:nvPr/>
        </p:nvSpPr>
        <p:spPr>
          <a:xfrm>
            <a:off x="3976576" y="1509823"/>
            <a:ext cx="574158" cy="33386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2FFFD78-05EB-2B41-BC61-09189DE9CF0C}"/>
              </a:ext>
            </a:extLst>
          </p:cNvPr>
          <p:cNvSpPr/>
          <p:nvPr/>
        </p:nvSpPr>
        <p:spPr>
          <a:xfrm>
            <a:off x="4550734" y="2615608"/>
            <a:ext cx="574158" cy="22328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2BB68B1-C597-AD45-B821-F5BC9F5B2359}"/>
              </a:ext>
            </a:extLst>
          </p:cNvPr>
          <p:cNvSpPr/>
          <p:nvPr/>
        </p:nvSpPr>
        <p:spPr>
          <a:xfrm>
            <a:off x="5127834" y="2977116"/>
            <a:ext cx="574158" cy="1871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B885363-E3A1-6445-A34F-91C08C58DFA1}"/>
              </a:ext>
            </a:extLst>
          </p:cNvPr>
          <p:cNvSpPr/>
          <p:nvPr/>
        </p:nvSpPr>
        <p:spPr>
          <a:xfrm>
            <a:off x="5704934" y="3253563"/>
            <a:ext cx="574158" cy="1594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583FEEC-3D1E-924A-9D74-24ABEF39D913}"/>
              </a:ext>
            </a:extLst>
          </p:cNvPr>
          <p:cNvSpPr/>
          <p:nvPr/>
        </p:nvSpPr>
        <p:spPr>
          <a:xfrm>
            <a:off x="6282034" y="3530009"/>
            <a:ext cx="574158" cy="13290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E439925-32F1-6043-AA1D-017ADEA219EF}"/>
              </a:ext>
            </a:extLst>
          </p:cNvPr>
          <p:cNvSpPr/>
          <p:nvPr/>
        </p:nvSpPr>
        <p:spPr>
          <a:xfrm>
            <a:off x="6861755" y="3848986"/>
            <a:ext cx="574158" cy="1010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2D54151-8C08-F742-8939-654781C39F10}"/>
              </a:ext>
            </a:extLst>
          </p:cNvPr>
          <p:cNvSpPr/>
          <p:nvPr/>
        </p:nvSpPr>
        <p:spPr>
          <a:xfrm>
            <a:off x="7457173" y="3253560"/>
            <a:ext cx="574158" cy="1594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91F9D77-FEE2-034A-BC88-1C435AA8D2CC}"/>
              </a:ext>
            </a:extLst>
          </p:cNvPr>
          <p:cNvSpPr/>
          <p:nvPr/>
        </p:nvSpPr>
        <p:spPr>
          <a:xfrm>
            <a:off x="8044086" y="2445489"/>
            <a:ext cx="574158" cy="2402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75A283B-4C6F-AC47-96D6-B35B622AFD44}"/>
              </a:ext>
            </a:extLst>
          </p:cNvPr>
          <p:cNvSpPr/>
          <p:nvPr/>
        </p:nvSpPr>
        <p:spPr>
          <a:xfrm>
            <a:off x="8638191" y="1509823"/>
            <a:ext cx="574158" cy="33386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B85D7BE8-C017-B940-BBA4-EDE47BB428B3}"/>
              </a:ext>
            </a:extLst>
          </p:cNvPr>
          <p:cNvSpPr/>
          <p:nvPr/>
        </p:nvSpPr>
        <p:spPr>
          <a:xfrm>
            <a:off x="9226417" y="3530010"/>
            <a:ext cx="1399270" cy="1318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A2153C9E-D4DF-CD44-A27B-6F569196A82A}"/>
              </a:ext>
            </a:extLst>
          </p:cNvPr>
          <p:cNvCxnSpPr/>
          <p:nvPr/>
        </p:nvCxnSpPr>
        <p:spPr>
          <a:xfrm>
            <a:off x="1488558" y="5082363"/>
            <a:ext cx="7655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17B9E4AD-4C11-1C44-AD09-71CE26C96B4E}"/>
              </a:ext>
            </a:extLst>
          </p:cNvPr>
          <p:cNvCxnSpPr>
            <a:cxnSpLocks/>
          </p:cNvCxnSpPr>
          <p:nvPr/>
        </p:nvCxnSpPr>
        <p:spPr>
          <a:xfrm>
            <a:off x="2300176" y="5085907"/>
            <a:ext cx="225055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B565A667-FB5A-7C43-B7DE-4684858D27A6}"/>
              </a:ext>
            </a:extLst>
          </p:cNvPr>
          <p:cNvCxnSpPr>
            <a:cxnSpLocks/>
          </p:cNvCxnSpPr>
          <p:nvPr/>
        </p:nvCxnSpPr>
        <p:spPr>
          <a:xfrm>
            <a:off x="4607791" y="5082363"/>
            <a:ext cx="285625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0A4A2C67-509E-3F45-9FAF-6CBF53047D74}"/>
              </a:ext>
            </a:extLst>
          </p:cNvPr>
          <p:cNvCxnSpPr>
            <a:cxnSpLocks/>
          </p:cNvCxnSpPr>
          <p:nvPr/>
        </p:nvCxnSpPr>
        <p:spPr>
          <a:xfrm>
            <a:off x="7485309" y="5085907"/>
            <a:ext cx="17692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127B95A4-AD8F-F44A-92D5-BF9CA300C955}"/>
              </a:ext>
            </a:extLst>
          </p:cNvPr>
          <p:cNvCxnSpPr>
            <a:cxnSpLocks/>
          </p:cNvCxnSpPr>
          <p:nvPr/>
        </p:nvCxnSpPr>
        <p:spPr>
          <a:xfrm flipV="1">
            <a:off x="9275818" y="5082363"/>
            <a:ext cx="1399270" cy="70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186C79A7-FE20-D740-B6AF-5E507F675D40}"/>
              </a:ext>
            </a:extLst>
          </p:cNvPr>
          <p:cNvCxnSpPr/>
          <p:nvPr/>
        </p:nvCxnSpPr>
        <p:spPr>
          <a:xfrm flipV="1">
            <a:off x="2254102" y="2615608"/>
            <a:ext cx="0" cy="1031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CD393408-072D-C449-BBAD-A93C113EE618}"/>
              </a:ext>
            </a:extLst>
          </p:cNvPr>
          <p:cNvCxnSpPr/>
          <p:nvPr/>
        </p:nvCxnSpPr>
        <p:spPr>
          <a:xfrm flipV="1">
            <a:off x="7464049" y="1768548"/>
            <a:ext cx="0" cy="1031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36AFEC2B-5DB5-C047-85FF-2446438F0121}"/>
              </a:ext>
            </a:extLst>
          </p:cNvPr>
          <p:cNvCxnSpPr/>
          <p:nvPr/>
        </p:nvCxnSpPr>
        <p:spPr>
          <a:xfrm flipV="1">
            <a:off x="4263655" y="786809"/>
            <a:ext cx="0" cy="423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9B877982-66D7-C141-AC35-10DF93EF1073}"/>
              </a:ext>
            </a:extLst>
          </p:cNvPr>
          <p:cNvCxnSpPr>
            <a:cxnSpLocks/>
          </p:cNvCxnSpPr>
          <p:nvPr/>
        </p:nvCxnSpPr>
        <p:spPr>
          <a:xfrm>
            <a:off x="4263655" y="786809"/>
            <a:ext cx="574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4D551BDD-38DB-A94B-A5A7-645CBB6B9E1A}"/>
              </a:ext>
            </a:extLst>
          </p:cNvPr>
          <p:cNvCxnSpPr>
            <a:cxnSpLocks/>
          </p:cNvCxnSpPr>
          <p:nvPr/>
        </p:nvCxnSpPr>
        <p:spPr>
          <a:xfrm>
            <a:off x="2254102" y="6212958"/>
            <a:ext cx="861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2C391EDE-B570-6341-BFCD-2A243C2D2B9A}"/>
              </a:ext>
            </a:extLst>
          </p:cNvPr>
          <p:cNvCxnSpPr>
            <a:cxnSpLocks/>
          </p:cNvCxnSpPr>
          <p:nvPr/>
        </p:nvCxnSpPr>
        <p:spPr>
          <a:xfrm flipV="1">
            <a:off x="2254102" y="4851991"/>
            <a:ext cx="0" cy="1360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0CFF052F-F5C8-9A45-B3F8-7BB50CBF6942}"/>
              </a:ext>
            </a:extLst>
          </p:cNvPr>
          <p:cNvSpPr txBox="1"/>
          <p:nvPr/>
        </p:nvSpPr>
        <p:spPr>
          <a:xfrm>
            <a:off x="1993608" y="2313615"/>
            <a:ext cx="81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RM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9F114B0-43E4-0C47-95FC-8D3B3F395CD1}"/>
              </a:ext>
            </a:extLst>
          </p:cNvPr>
          <p:cNvSpPr txBox="1"/>
          <p:nvPr/>
        </p:nvSpPr>
        <p:spPr>
          <a:xfrm>
            <a:off x="7176970" y="1402979"/>
            <a:ext cx="81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RM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155DCA2A-4601-4941-ABC1-5C9CBFA46A67}"/>
              </a:ext>
            </a:extLst>
          </p:cNvPr>
          <p:cNvSpPr txBox="1"/>
          <p:nvPr/>
        </p:nvSpPr>
        <p:spPr>
          <a:xfrm>
            <a:off x="4919680" y="607718"/>
            <a:ext cx="4117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Opening pressure 40 cmH</a:t>
            </a:r>
            <a:r>
              <a:rPr lang="es-ES" b="1" baseline="-25000" dirty="0">
                <a:solidFill>
                  <a:srgbClr val="FF0000"/>
                </a:solidFill>
              </a:rPr>
              <a:t>2</a:t>
            </a:r>
            <a:r>
              <a:rPr lang="es-ES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D864EE76-F721-B449-A30E-B8226D5C6495}"/>
              </a:ext>
            </a:extLst>
          </p:cNvPr>
          <p:cNvSpPr txBox="1"/>
          <p:nvPr/>
        </p:nvSpPr>
        <p:spPr>
          <a:xfrm>
            <a:off x="9339612" y="4106758"/>
            <a:ext cx="411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FF0000"/>
                </a:solidFill>
              </a:rPr>
              <a:t>PEEP of best Cdyn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69624089-F9EE-CD4B-AB9A-E0E4965F6121}"/>
              </a:ext>
            </a:extLst>
          </p:cNvPr>
          <p:cNvSpPr txBox="1"/>
          <p:nvPr/>
        </p:nvSpPr>
        <p:spPr>
          <a:xfrm>
            <a:off x="3158930" y="5871577"/>
            <a:ext cx="78362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/>
              <a:t>RR: 15</a:t>
            </a:r>
          </a:p>
          <a:p>
            <a:r>
              <a:rPr lang="es-ES" sz="1400" dirty="0"/>
              <a:t>I:E 1:1</a:t>
            </a:r>
          </a:p>
          <a:p>
            <a:r>
              <a:rPr lang="es-ES" sz="1400" dirty="0"/>
              <a:t>FIO</a:t>
            </a:r>
            <a:r>
              <a:rPr lang="es-ES" sz="1400" baseline="-25000" dirty="0"/>
              <a:t>2</a:t>
            </a:r>
            <a:r>
              <a:rPr lang="es-ES" sz="1400" dirty="0"/>
              <a:t>0.8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F135DBD4-CFD1-164D-AC12-3FDCF04DBC81}"/>
              </a:ext>
            </a:extLst>
          </p:cNvPr>
          <p:cNvSpPr txBox="1"/>
          <p:nvPr/>
        </p:nvSpPr>
        <p:spPr>
          <a:xfrm>
            <a:off x="1646452" y="5067911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VCV 8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59ABD2A3-EEC6-1F45-8B1E-44649114A993}"/>
              </a:ext>
            </a:extLst>
          </p:cNvPr>
          <p:cNvSpPr txBox="1"/>
          <p:nvPr/>
        </p:nvSpPr>
        <p:spPr>
          <a:xfrm>
            <a:off x="5879530" y="5091546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VCV 8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ED6F459-804C-AE4D-A878-8EF18CBBF5C9}"/>
              </a:ext>
            </a:extLst>
          </p:cNvPr>
          <p:cNvSpPr txBox="1"/>
          <p:nvPr/>
        </p:nvSpPr>
        <p:spPr>
          <a:xfrm>
            <a:off x="9705913" y="5067911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VCV 8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92B253F4-08E2-0443-9BF1-C661ACB6F2BE}"/>
              </a:ext>
            </a:extLst>
          </p:cNvPr>
          <p:cNvSpPr txBox="1"/>
          <p:nvPr/>
        </p:nvSpPr>
        <p:spPr>
          <a:xfrm>
            <a:off x="3117203" y="5107448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PCV 20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FBCFAE05-5E85-5740-B4C0-C859B7D03490}"/>
              </a:ext>
            </a:extLst>
          </p:cNvPr>
          <p:cNvSpPr txBox="1"/>
          <p:nvPr/>
        </p:nvSpPr>
        <p:spPr>
          <a:xfrm>
            <a:off x="8032743" y="5124337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PCV 20</a:t>
            </a:r>
          </a:p>
        </p:txBody>
      </p: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38B0C24F-330C-ED43-B3FD-F09C9F96E7D1}"/>
              </a:ext>
            </a:extLst>
          </p:cNvPr>
          <p:cNvCxnSpPr>
            <a:cxnSpLocks/>
          </p:cNvCxnSpPr>
          <p:nvPr/>
        </p:nvCxnSpPr>
        <p:spPr>
          <a:xfrm>
            <a:off x="4629051" y="5404880"/>
            <a:ext cx="2856258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5CCE2E9C-EFF8-8349-B99F-5028C3EA24AD}"/>
              </a:ext>
            </a:extLst>
          </p:cNvPr>
          <p:cNvSpPr txBox="1"/>
          <p:nvPr/>
        </p:nvSpPr>
        <p:spPr>
          <a:xfrm>
            <a:off x="5570658" y="5443502"/>
            <a:ext cx="1606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PEEP trial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102F47AB-AC9F-B742-816E-0794BD685583}"/>
              </a:ext>
            </a:extLst>
          </p:cNvPr>
          <p:cNvSpPr txBox="1"/>
          <p:nvPr/>
        </p:nvSpPr>
        <p:spPr>
          <a:xfrm rot="16200000">
            <a:off x="93209" y="2917525"/>
            <a:ext cx="155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PEEP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009A91C-8B51-3449-A82F-CB8279C3E5B4}"/>
              </a:ext>
            </a:extLst>
          </p:cNvPr>
          <p:cNvSpPr txBox="1"/>
          <p:nvPr/>
        </p:nvSpPr>
        <p:spPr>
          <a:xfrm>
            <a:off x="5806410" y="5871577"/>
            <a:ext cx="155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Time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C7D9F3A4-9E77-0C43-AA67-329D25FBE0BA}"/>
              </a:ext>
            </a:extLst>
          </p:cNvPr>
          <p:cNvSpPr txBox="1"/>
          <p:nvPr/>
        </p:nvSpPr>
        <p:spPr>
          <a:xfrm>
            <a:off x="1738446" y="4367336"/>
            <a:ext cx="404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5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9A3F68B5-C837-3C4C-B500-5F224F4017D1}"/>
              </a:ext>
            </a:extLst>
          </p:cNvPr>
          <p:cNvSpPr txBox="1"/>
          <p:nvPr/>
        </p:nvSpPr>
        <p:spPr>
          <a:xfrm>
            <a:off x="2381532" y="4349016"/>
            <a:ext cx="404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5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0F5D7B01-0AE5-6E4A-9607-EEB9E1C1A5F9}"/>
              </a:ext>
            </a:extLst>
          </p:cNvPr>
          <p:cNvSpPr txBox="1"/>
          <p:nvPr/>
        </p:nvSpPr>
        <p:spPr>
          <a:xfrm>
            <a:off x="2874874" y="433551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10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211FCC72-E16B-694B-A962-8026CF5728B5}"/>
              </a:ext>
            </a:extLst>
          </p:cNvPr>
          <p:cNvSpPr txBox="1"/>
          <p:nvPr/>
        </p:nvSpPr>
        <p:spPr>
          <a:xfrm>
            <a:off x="3424112" y="433905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15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714504F9-06C0-0243-8049-990CA1C1F665}"/>
              </a:ext>
            </a:extLst>
          </p:cNvPr>
          <p:cNvSpPr txBox="1"/>
          <p:nvPr/>
        </p:nvSpPr>
        <p:spPr>
          <a:xfrm>
            <a:off x="4023077" y="434260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20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F65BEC71-497D-C140-BD6D-710E5F7A6A3F}"/>
              </a:ext>
            </a:extLst>
          </p:cNvPr>
          <p:cNvSpPr txBox="1"/>
          <p:nvPr/>
        </p:nvSpPr>
        <p:spPr>
          <a:xfrm>
            <a:off x="4600777" y="432488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14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68512527-59C0-0947-991B-16B9D51BA46B}"/>
              </a:ext>
            </a:extLst>
          </p:cNvPr>
          <p:cNvSpPr txBox="1"/>
          <p:nvPr/>
        </p:nvSpPr>
        <p:spPr>
          <a:xfrm>
            <a:off x="5185674" y="432842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12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00D0E4FB-FCD2-6C4A-8D18-9F701A1D06C5}"/>
              </a:ext>
            </a:extLst>
          </p:cNvPr>
          <p:cNvSpPr txBox="1"/>
          <p:nvPr/>
        </p:nvSpPr>
        <p:spPr>
          <a:xfrm>
            <a:off x="5763374" y="433197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10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6E0552E8-7B2E-2F49-8309-59F92A4F9D82}"/>
              </a:ext>
            </a:extLst>
          </p:cNvPr>
          <p:cNvSpPr txBox="1"/>
          <p:nvPr/>
        </p:nvSpPr>
        <p:spPr>
          <a:xfrm>
            <a:off x="6362339" y="433551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8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989E610-D4F8-A946-AF51-8A92377058A0}"/>
              </a:ext>
            </a:extLst>
          </p:cNvPr>
          <p:cNvSpPr txBox="1"/>
          <p:nvPr/>
        </p:nvSpPr>
        <p:spPr>
          <a:xfrm>
            <a:off x="6918774" y="433906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6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DF1C11C8-A96B-D246-AA87-44E9929BC2C1}"/>
              </a:ext>
            </a:extLst>
          </p:cNvPr>
          <p:cNvSpPr txBox="1"/>
          <p:nvPr/>
        </p:nvSpPr>
        <p:spPr>
          <a:xfrm>
            <a:off x="7517739" y="434260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10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2608409F-871D-1744-AF97-5C464565BD7C}"/>
              </a:ext>
            </a:extLst>
          </p:cNvPr>
          <p:cNvSpPr txBox="1"/>
          <p:nvPr/>
        </p:nvSpPr>
        <p:spPr>
          <a:xfrm>
            <a:off x="8116704" y="434615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15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9CABB864-894C-894B-9A74-81525A036618}"/>
              </a:ext>
            </a:extLst>
          </p:cNvPr>
          <p:cNvSpPr txBox="1"/>
          <p:nvPr/>
        </p:nvSpPr>
        <p:spPr>
          <a:xfrm>
            <a:off x="8715669" y="434969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20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7BFDCE59-E452-754F-8DE7-3F89C49879BF}"/>
              </a:ext>
            </a:extLst>
          </p:cNvPr>
          <p:cNvSpPr txBox="1"/>
          <p:nvPr/>
        </p:nvSpPr>
        <p:spPr>
          <a:xfrm>
            <a:off x="2180208" y="3731578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69B0C418-6D40-C547-BA78-E86F7194EA04}"/>
              </a:ext>
            </a:extLst>
          </p:cNvPr>
          <p:cNvSpPr txBox="1"/>
          <p:nvPr/>
        </p:nvSpPr>
        <p:spPr>
          <a:xfrm>
            <a:off x="2777230" y="2948843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E8C106FE-E550-404D-89C0-48AB165C3C82}"/>
              </a:ext>
            </a:extLst>
          </p:cNvPr>
          <p:cNvSpPr txBox="1"/>
          <p:nvPr/>
        </p:nvSpPr>
        <p:spPr>
          <a:xfrm>
            <a:off x="3306726" y="2124630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793E1196-15B0-F446-8754-5E35EBD28D0E}"/>
              </a:ext>
            </a:extLst>
          </p:cNvPr>
          <p:cNvSpPr txBox="1"/>
          <p:nvPr/>
        </p:nvSpPr>
        <p:spPr>
          <a:xfrm>
            <a:off x="3946542" y="1214656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5 cycles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DE3C6EE1-3FD9-B544-A8DE-76474A4F617E}"/>
              </a:ext>
            </a:extLst>
          </p:cNvPr>
          <p:cNvSpPr txBox="1"/>
          <p:nvPr/>
        </p:nvSpPr>
        <p:spPr>
          <a:xfrm>
            <a:off x="4565366" y="2258094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0E9D0A05-56B3-9A45-A217-8328DB76D3F0}"/>
              </a:ext>
            </a:extLst>
          </p:cNvPr>
          <p:cNvSpPr txBox="1"/>
          <p:nvPr/>
        </p:nvSpPr>
        <p:spPr>
          <a:xfrm>
            <a:off x="5122486" y="2687392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637E074C-EA5C-DE4B-B644-D54C09D56465}"/>
              </a:ext>
            </a:extLst>
          </p:cNvPr>
          <p:cNvSpPr txBox="1"/>
          <p:nvPr/>
        </p:nvSpPr>
        <p:spPr>
          <a:xfrm>
            <a:off x="5742656" y="2967382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86838448-2975-7544-92FB-A850D555C323}"/>
              </a:ext>
            </a:extLst>
          </p:cNvPr>
          <p:cNvSpPr txBox="1"/>
          <p:nvPr/>
        </p:nvSpPr>
        <p:spPr>
          <a:xfrm>
            <a:off x="6299777" y="3248419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8A7B8699-7405-4D40-A1B0-0A4FEA53B749}"/>
              </a:ext>
            </a:extLst>
          </p:cNvPr>
          <p:cNvSpPr txBox="1"/>
          <p:nvPr/>
        </p:nvSpPr>
        <p:spPr>
          <a:xfrm>
            <a:off x="6898396" y="3528842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3ECE911C-49C2-6E46-ADD9-5A7E9F3721DB}"/>
              </a:ext>
            </a:extLst>
          </p:cNvPr>
          <p:cNvSpPr txBox="1"/>
          <p:nvPr/>
        </p:nvSpPr>
        <p:spPr>
          <a:xfrm>
            <a:off x="7430005" y="2929790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43D4EF18-37DF-D643-9903-43D9482F590E}"/>
              </a:ext>
            </a:extLst>
          </p:cNvPr>
          <p:cNvSpPr txBox="1"/>
          <p:nvPr/>
        </p:nvSpPr>
        <p:spPr>
          <a:xfrm>
            <a:off x="8033278" y="2145104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B8F00E99-8047-4340-8B37-AB1187367598}"/>
              </a:ext>
            </a:extLst>
          </p:cNvPr>
          <p:cNvSpPr txBox="1"/>
          <p:nvPr/>
        </p:nvSpPr>
        <p:spPr>
          <a:xfrm>
            <a:off x="8650345" y="1153729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5 cycles</a:t>
            </a:r>
          </a:p>
        </p:txBody>
      </p:sp>
    </p:spTree>
    <p:extLst>
      <p:ext uri="{BB962C8B-B14F-4D97-AF65-F5344CB8AC3E}">
        <p14:creationId xmlns:p14="http://schemas.microsoft.com/office/powerpoint/2010/main" val="353402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11BFB4D3-ACAE-DE46-8105-4CC0E8C0F66A}"/>
              </a:ext>
            </a:extLst>
          </p:cNvPr>
          <p:cNvCxnSpPr>
            <a:cxnSpLocks/>
          </p:cNvCxnSpPr>
          <p:nvPr/>
        </p:nvCxnSpPr>
        <p:spPr>
          <a:xfrm>
            <a:off x="485558" y="371180"/>
            <a:ext cx="0" cy="541175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D9EB36A-CD65-C948-AB7F-4A2B2EE0A8AA}"/>
              </a:ext>
            </a:extLst>
          </p:cNvPr>
          <p:cNvCxnSpPr>
            <a:cxnSpLocks/>
          </p:cNvCxnSpPr>
          <p:nvPr/>
        </p:nvCxnSpPr>
        <p:spPr>
          <a:xfrm flipH="1">
            <a:off x="485559" y="5784113"/>
            <a:ext cx="11706441" cy="115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798EF620-2AD9-824D-9320-44406FA85C3C}"/>
              </a:ext>
            </a:extLst>
          </p:cNvPr>
          <p:cNvSpPr/>
          <p:nvPr/>
        </p:nvSpPr>
        <p:spPr>
          <a:xfrm>
            <a:off x="517883" y="4082902"/>
            <a:ext cx="765544" cy="765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78D66D5-3079-9843-99A3-70323A4DFF92}"/>
              </a:ext>
            </a:extLst>
          </p:cNvPr>
          <p:cNvSpPr/>
          <p:nvPr/>
        </p:nvSpPr>
        <p:spPr>
          <a:xfrm>
            <a:off x="1283427" y="4082902"/>
            <a:ext cx="574158" cy="765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5E32818-3850-5B48-B91E-214E1EFBE695}"/>
              </a:ext>
            </a:extLst>
          </p:cNvPr>
          <p:cNvSpPr/>
          <p:nvPr/>
        </p:nvSpPr>
        <p:spPr>
          <a:xfrm>
            <a:off x="1857585" y="3253563"/>
            <a:ext cx="574158" cy="1594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5FE8061-00DC-9D4C-94B6-04388C4097DB}"/>
              </a:ext>
            </a:extLst>
          </p:cNvPr>
          <p:cNvSpPr/>
          <p:nvPr/>
        </p:nvSpPr>
        <p:spPr>
          <a:xfrm>
            <a:off x="2440248" y="2445489"/>
            <a:ext cx="574158" cy="2402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5853BE6-8374-C147-A0B8-0992E07B677D}"/>
              </a:ext>
            </a:extLst>
          </p:cNvPr>
          <p:cNvSpPr/>
          <p:nvPr/>
        </p:nvSpPr>
        <p:spPr>
          <a:xfrm>
            <a:off x="3005901" y="1509823"/>
            <a:ext cx="574158" cy="33386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2FFFD78-05EB-2B41-BC61-09189DE9CF0C}"/>
              </a:ext>
            </a:extLst>
          </p:cNvPr>
          <p:cNvSpPr/>
          <p:nvPr/>
        </p:nvSpPr>
        <p:spPr>
          <a:xfrm>
            <a:off x="5943439" y="2615608"/>
            <a:ext cx="574158" cy="22328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2BB68B1-C597-AD45-B821-F5BC9F5B2359}"/>
              </a:ext>
            </a:extLst>
          </p:cNvPr>
          <p:cNvSpPr/>
          <p:nvPr/>
        </p:nvSpPr>
        <p:spPr>
          <a:xfrm>
            <a:off x="6520539" y="2977116"/>
            <a:ext cx="574158" cy="1871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B885363-E3A1-6445-A34F-91C08C58DFA1}"/>
              </a:ext>
            </a:extLst>
          </p:cNvPr>
          <p:cNvSpPr/>
          <p:nvPr/>
        </p:nvSpPr>
        <p:spPr>
          <a:xfrm>
            <a:off x="7097639" y="3253563"/>
            <a:ext cx="574158" cy="15948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583FEEC-3D1E-924A-9D74-24ABEF39D913}"/>
              </a:ext>
            </a:extLst>
          </p:cNvPr>
          <p:cNvSpPr/>
          <p:nvPr/>
        </p:nvSpPr>
        <p:spPr>
          <a:xfrm>
            <a:off x="7674739" y="3530009"/>
            <a:ext cx="574158" cy="13290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E439925-32F1-6043-AA1D-017ADEA219EF}"/>
              </a:ext>
            </a:extLst>
          </p:cNvPr>
          <p:cNvSpPr/>
          <p:nvPr/>
        </p:nvSpPr>
        <p:spPr>
          <a:xfrm>
            <a:off x="8254460" y="3848986"/>
            <a:ext cx="574158" cy="1010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2D54151-8C08-F742-8939-654781C39F10}"/>
              </a:ext>
            </a:extLst>
          </p:cNvPr>
          <p:cNvSpPr/>
          <p:nvPr/>
        </p:nvSpPr>
        <p:spPr>
          <a:xfrm>
            <a:off x="8849878" y="3253560"/>
            <a:ext cx="574158" cy="1594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91F9D77-FEE2-034A-BC88-1C435AA8D2CC}"/>
              </a:ext>
            </a:extLst>
          </p:cNvPr>
          <p:cNvSpPr/>
          <p:nvPr/>
        </p:nvSpPr>
        <p:spPr>
          <a:xfrm>
            <a:off x="9436791" y="2445489"/>
            <a:ext cx="574158" cy="24029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75A283B-4C6F-AC47-96D6-B35B622AFD44}"/>
              </a:ext>
            </a:extLst>
          </p:cNvPr>
          <p:cNvSpPr/>
          <p:nvPr/>
        </p:nvSpPr>
        <p:spPr>
          <a:xfrm>
            <a:off x="10030896" y="1509823"/>
            <a:ext cx="574158" cy="33386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B85D7BE8-C017-B940-BBA4-EDE47BB428B3}"/>
              </a:ext>
            </a:extLst>
          </p:cNvPr>
          <p:cNvSpPr/>
          <p:nvPr/>
        </p:nvSpPr>
        <p:spPr>
          <a:xfrm>
            <a:off x="11212916" y="3530010"/>
            <a:ext cx="847680" cy="1318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A2153C9E-D4DF-CD44-A27B-6F569196A82A}"/>
              </a:ext>
            </a:extLst>
          </p:cNvPr>
          <p:cNvCxnSpPr/>
          <p:nvPr/>
        </p:nvCxnSpPr>
        <p:spPr>
          <a:xfrm>
            <a:off x="517883" y="5068295"/>
            <a:ext cx="7655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17B9E4AD-4C11-1C44-AD09-71CE26C96B4E}"/>
              </a:ext>
            </a:extLst>
          </p:cNvPr>
          <p:cNvCxnSpPr>
            <a:cxnSpLocks/>
          </p:cNvCxnSpPr>
          <p:nvPr/>
        </p:nvCxnSpPr>
        <p:spPr>
          <a:xfrm>
            <a:off x="1329501" y="5057771"/>
            <a:ext cx="2824157" cy="35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B565A667-FB5A-7C43-B7DE-4684858D27A6}"/>
              </a:ext>
            </a:extLst>
          </p:cNvPr>
          <p:cNvCxnSpPr>
            <a:cxnSpLocks/>
          </p:cNvCxnSpPr>
          <p:nvPr/>
        </p:nvCxnSpPr>
        <p:spPr>
          <a:xfrm>
            <a:off x="4195862" y="5067911"/>
            <a:ext cx="4604099" cy="218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0A4A2C67-509E-3F45-9FAF-6CBF53047D74}"/>
              </a:ext>
            </a:extLst>
          </p:cNvPr>
          <p:cNvCxnSpPr>
            <a:cxnSpLocks/>
          </p:cNvCxnSpPr>
          <p:nvPr/>
        </p:nvCxnSpPr>
        <p:spPr>
          <a:xfrm>
            <a:off x="8799961" y="5073215"/>
            <a:ext cx="2392956" cy="136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127B95A4-AD8F-F44A-92D5-BF9CA300C955}"/>
              </a:ext>
            </a:extLst>
          </p:cNvPr>
          <p:cNvCxnSpPr>
            <a:cxnSpLocks/>
          </p:cNvCxnSpPr>
          <p:nvPr/>
        </p:nvCxnSpPr>
        <p:spPr>
          <a:xfrm>
            <a:off x="11235121" y="5074242"/>
            <a:ext cx="819179" cy="89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186C79A7-FE20-D740-B6AF-5E507F675D40}"/>
              </a:ext>
            </a:extLst>
          </p:cNvPr>
          <p:cNvCxnSpPr/>
          <p:nvPr/>
        </p:nvCxnSpPr>
        <p:spPr>
          <a:xfrm flipV="1">
            <a:off x="1283427" y="2615608"/>
            <a:ext cx="0" cy="1031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CD393408-072D-C449-BBAD-A93C113EE618}"/>
              </a:ext>
            </a:extLst>
          </p:cNvPr>
          <p:cNvCxnSpPr/>
          <p:nvPr/>
        </p:nvCxnSpPr>
        <p:spPr>
          <a:xfrm flipV="1">
            <a:off x="8856754" y="1768548"/>
            <a:ext cx="0" cy="1031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36AFEC2B-5DB5-C047-85FF-2446438F0121}"/>
              </a:ext>
            </a:extLst>
          </p:cNvPr>
          <p:cNvCxnSpPr/>
          <p:nvPr/>
        </p:nvCxnSpPr>
        <p:spPr>
          <a:xfrm flipV="1">
            <a:off x="3894517" y="101144"/>
            <a:ext cx="0" cy="423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9B877982-66D7-C141-AC35-10DF93EF1073}"/>
              </a:ext>
            </a:extLst>
          </p:cNvPr>
          <p:cNvCxnSpPr>
            <a:cxnSpLocks/>
          </p:cNvCxnSpPr>
          <p:nvPr/>
        </p:nvCxnSpPr>
        <p:spPr>
          <a:xfrm>
            <a:off x="3909476" y="116056"/>
            <a:ext cx="574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4D551BDD-38DB-A94B-A5A7-645CBB6B9E1A}"/>
              </a:ext>
            </a:extLst>
          </p:cNvPr>
          <p:cNvCxnSpPr>
            <a:cxnSpLocks/>
          </p:cNvCxnSpPr>
          <p:nvPr/>
        </p:nvCxnSpPr>
        <p:spPr>
          <a:xfrm>
            <a:off x="1283427" y="6133187"/>
            <a:ext cx="8612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2C391EDE-B570-6341-BFCD-2A243C2D2B9A}"/>
              </a:ext>
            </a:extLst>
          </p:cNvPr>
          <p:cNvCxnSpPr>
            <a:cxnSpLocks/>
          </p:cNvCxnSpPr>
          <p:nvPr/>
        </p:nvCxnSpPr>
        <p:spPr>
          <a:xfrm flipV="1">
            <a:off x="1286698" y="4772220"/>
            <a:ext cx="0" cy="1360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>
            <a:extLst>
              <a:ext uri="{FF2B5EF4-FFF2-40B4-BE49-F238E27FC236}">
                <a16:creationId xmlns:a16="http://schemas.microsoft.com/office/drawing/2014/main" id="{0CFF052F-F5C8-9A45-B3F8-7BB50CBF6942}"/>
              </a:ext>
            </a:extLst>
          </p:cNvPr>
          <p:cNvSpPr txBox="1"/>
          <p:nvPr/>
        </p:nvSpPr>
        <p:spPr>
          <a:xfrm>
            <a:off x="1022933" y="2313615"/>
            <a:ext cx="81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RM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9F114B0-43E4-0C47-95FC-8D3B3F395CD1}"/>
              </a:ext>
            </a:extLst>
          </p:cNvPr>
          <p:cNvSpPr txBox="1"/>
          <p:nvPr/>
        </p:nvSpPr>
        <p:spPr>
          <a:xfrm>
            <a:off x="8569675" y="1402979"/>
            <a:ext cx="81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RM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155DCA2A-4601-4941-ABC1-5C9CBFA46A67}"/>
              </a:ext>
            </a:extLst>
          </p:cNvPr>
          <p:cNvSpPr txBox="1"/>
          <p:nvPr/>
        </p:nvSpPr>
        <p:spPr>
          <a:xfrm>
            <a:off x="4498592" y="-68610"/>
            <a:ext cx="4117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Opening pressure 45 cmH</a:t>
            </a:r>
            <a:r>
              <a:rPr lang="es-ES" b="1" baseline="-25000" dirty="0">
                <a:solidFill>
                  <a:srgbClr val="FF0000"/>
                </a:solidFill>
              </a:rPr>
              <a:t>2</a:t>
            </a:r>
            <a:r>
              <a:rPr lang="es-ES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D864EE76-F721-B449-A30E-B8226D5C6495}"/>
              </a:ext>
            </a:extLst>
          </p:cNvPr>
          <p:cNvSpPr txBox="1"/>
          <p:nvPr/>
        </p:nvSpPr>
        <p:spPr>
          <a:xfrm rot="16200000">
            <a:off x="9527663" y="2687391"/>
            <a:ext cx="411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FF0000"/>
                </a:solidFill>
              </a:rPr>
              <a:t>PEEP of best Cdyn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69624089-F9EE-CD4B-AB9A-E0E4965F6121}"/>
              </a:ext>
            </a:extLst>
          </p:cNvPr>
          <p:cNvSpPr txBox="1"/>
          <p:nvPr/>
        </p:nvSpPr>
        <p:spPr>
          <a:xfrm>
            <a:off x="2200610" y="5859029"/>
            <a:ext cx="78362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/>
              <a:t>RR: 15</a:t>
            </a:r>
          </a:p>
          <a:p>
            <a:r>
              <a:rPr lang="es-ES" sz="1400" dirty="0"/>
              <a:t>I:E 1:1</a:t>
            </a:r>
          </a:p>
          <a:p>
            <a:r>
              <a:rPr lang="es-ES" sz="1400" dirty="0"/>
              <a:t>FIO</a:t>
            </a:r>
            <a:r>
              <a:rPr lang="es-ES" sz="1400" baseline="-25000" dirty="0"/>
              <a:t>2</a:t>
            </a:r>
            <a:r>
              <a:rPr lang="es-ES" sz="1400" dirty="0"/>
              <a:t>0.8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F135DBD4-CFD1-164D-AC12-3FDCF04DBC81}"/>
              </a:ext>
            </a:extLst>
          </p:cNvPr>
          <p:cNvSpPr txBox="1"/>
          <p:nvPr/>
        </p:nvSpPr>
        <p:spPr>
          <a:xfrm>
            <a:off x="675777" y="5067911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VCV 8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59ABD2A3-EEC6-1F45-8B1E-44649114A993}"/>
              </a:ext>
            </a:extLst>
          </p:cNvPr>
          <p:cNvSpPr txBox="1"/>
          <p:nvPr/>
        </p:nvSpPr>
        <p:spPr>
          <a:xfrm>
            <a:off x="5992074" y="5091546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VCV 8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ED6F459-804C-AE4D-A878-8EF18CBBF5C9}"/>
              </a:ext>
            </a:extLst>
          </p:cNvPr>
          <p:cNvSpPr txBox="1"/>
          <p:nvPr/>
        </p:nvSpPr>
        <p:spPr>
          <a:xfrm>
            <a:off x="11378610" y="5049721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VCV 8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92B253F4-08E2-0443-9BF1-C661ACB6F2BE}"/>
              </a:ext>
            </a:extLst>
          </p:cNvPr>
          <p:cNvSpPr txBox="1"/>
          <p:nvPr/>
        </p:nvSpPr>
        <p:spPr>
          <a:xfrm>
            <a:off x="2287772" y="5079812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PCV 20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FBCFAE05-5E85-5740-B4C0-C859B7D03490}"/>
              </a:ext>
            </a:extLst>
          </p:cNvPr>
          <p:cNvSpPr txBox="1"/>
          <p:nvPr/>
        </p:nvSpPr>
        <p:spPr>
          <a:xfrm>
            <a:off x="9701679" y="5083184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PCV 20</a:t>
            </a:r>
          </a:p>
        </p:txBody>
      </p: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38B0C24F-330C-ED43-B3FD-F09C9F96E7D1}"/>
              </a:ext>
            </a:extLst>
          </p:cNvPr>
          <p:cNvCxnSpPr>
            <a:cxnSpLocks/>
          </p:cNvCxnSpPr>
          <p:nvPr/>
        </p:nvCxnSpPr>
        <p:spPr>
          <a:xfrm>
            <a:off x="4166544" y="5401336"/>
            <a:ext cx="4561672" cy="11023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5CCE2E9C-EFF8-8349-B99F-5028C3EA24AD}"/>
              </a:ext>
            </a:extLst>
          </p:cNvPr>
          <p:cNvSpPr txBox="1"/>
          <p:nvPr/>
        </p:nvSpPr>
        <p:spPr>
          <a:xfrm>
            <a:off x="5570658" y="5443502"/>
            <a:ext cx="1606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PEEP trial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102F47AB-AC9F-B742-816E-0794BD685583}"/>
              </a:ext>
            </a:extLst>
          </p:cNvPr>
          <p:cNvSpPr txBox="1"/>
          <p:nvPr/>
        </p:nvSpPr>
        <p:spPr>
          <a:xfrm rot="16200000">
            <a:off x="-609829" y="2945179"/>
            <a:ext cx="155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PEEP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C009A91C-8B51-3449-A82F-CB8279C3E5B4}"/>
              </a:ext>
            </a:extLst>
          </p:cNvPr>
          <p:cNvSpPr txBox="1"/>
          <p:nvPr/>
        </p:nvSpPr>
        <p:spPr>
          <a:xfrm>
            <a:off x="5806410" y="5871577"/>
            <a:ext cx="155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/>
              <a:t>Time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C7D9F3A4-9E77-0C43-AA67-329D25FBE0BA}"/>
              </a:ext>
            </a:extLst>
          </p:cNvPr>
          <p:cNvSpPr txBox="1"/>
          <p:nvPr/>
        </p:nvSpPr>
        <p:spPr>
          <a:xfrm>
            <a:off x="767771" y="4367336"/>
            <a:ext cx="404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5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9A3F68B5-C837-3C4C-B500-5F224F4017D1}"/>
              </a:ext>
            </a:extLst>
          </p:cNvPr>
          <p:cNvSpPr txBox="1"/>
          <p:nvPr/>
        </p:nvSpPr>
        <p:spPr>
          <a:xfrm>
            <a:off x="1410857" y="4349016"/>
            <a:ext cx="404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5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0F5D7B01-0AE5-6E4A-9607-EEB9E1C1A5F9}"/>
              </a:ext>
            </a:extLst>
          </p:cNvPr>
          <p:cNvSpPr txBox="1"/>
          <p:nvPr/>
        </p:nvSpPr>
        <p:spPr>
          <a:xfrm>
            <a:off x="1904199" y="433551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10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211FCC72-E16B-694B-A962-8026CF5728B5}"/>
              </a:ext>
            </a:extLst>
          </p:cNvPr>
          <p:cNvSpPr txBox="1"/>
          <p:nvPr/>
        </p:nvSpPr>
        <p:spPr>
          <a:xfrm>
            <a:off x="2453437" y="433905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15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714504F9-06C0-0243-8049-990CA1C1F665}"/>
              </a:ext>
            </a:extLst>
          </p:cNvPr>
          <p:cNvSpPr txBox="1"/>
          <p:nvPr/>
        </p:nvSpPr>
        <p:spPr>
          <a:xfrm>
            <a:off x="3052402" y="434260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20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F65BEC71-497D-C140-BD6D-710E5F7A6A3F}"/>
              </a:ext>
            </a:extLst>
          </p:cNvPr>
          <p:cNvSpPr txBox="1"/>
          <p:nvPr/>
        </p:nvSpPr>
        <p:spPr>
          <a:xfrm>
            <a:off x="5993482" y="432488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14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68512527-59C0-0947-991B-16B9D51BA46B}"/>
              </a:ext>
            </a:extLst>
          </p:cNvPr>
          <p:cNvSpPr txBox="1"/>
          <p:nvPr/>
        </p:nvSpPr>
        <p:spPr>
          <a:xfrm>
            <a:off x="6578379" y="432842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12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00D0E4FB-FCD2-6C4A-8D18-9F701A1D06C5}"/>
              </a:ext>
            </a:extLst>
          </p:cNvPr>
          <p:cNvSpPr txBox="1"/>
          <p:nvPr/>
        </p:nvSpPr>
        <p:spPr>
          <a:xfrm>
            <a:off x="7156079" y="433197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10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6E0552E8-7B2E-2F49-8309-59F92A4F9D82}"/>
              </a:ext>
            </a:extLst>
          </p:cNvPr>
          <p:cNvSpPr txBox="1"/>
          <p:nvPr/>
        </p:nvSpPr>
        <p:spPr>
          <a:xfrm>
            <a:off x="7755044" y="433551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8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989E610-D4F8-A946-AF51-8A92377058A0}"/>
              </a:ext>
            </a:extLst>
          </p:cNvPr>
          <p:cNvSpPr txBox="1"/>
          <p:nvPr/>
        </p:nvSpPr>
        <p:spPr>
          <a:xfrm>
            <a:off x="8311479" y="433906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 6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DF1C11C8-A96B-D246-AA87-44E9929BC2C1}"/>
              </a:ext>
            </a:extLst>
          </p:cNvPr>
          <p:cNvSpPr txBox="1"/>
          <p:nvPr/>
        </p:nvSpPr>
        <p:spPr>
          <a:xfrm>
            <a:off x="8910444" y="434260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10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2608409F-871D-1744-AF97-5C464565BD7C}"/>
              </a:ext>
            </a:extLst>
          </p:cNvPr>
          <p:cNvSpPr txBox="1"/>
          <p:nvPr/>
        </p:nvSpPr>
        <p:spPr>
          <a:xfrm>
            <a:off x="9509409" y="434615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15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9CABB864-894C-894B-9A74-81525A036618}"/>
              </a:ext>
            </a:extLst>
          </p:cNvPr>
          <p:cNvSpPr txBox="1"/>
          <p:nvPr/>
        </p:nvSpPr>
        <p:spPr>
          <a:xfrm>
            <a:off x="10108374" y="4349695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20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7BFDCE59-E452-754F-8DE7-3F89C49879BF}"/>
              </a:ext>
            </a:extLst>
          </p:cNvPr>
          <p:cNvSpPr txBox="1"/>
          <p:nvPr/>
        </p:nvSpPr>
        <p:spPr>
          <a:xfrm>
            <a:off x="1209533" y="3731578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69B0C418-6D40-C547-BA78-E86F7194EA04}"/>
              </a:ext>
            </a:extLst>
          </p:cNvPr>
          <p:cNvSpPr txBox="1"/>
          <p:nvPr/>
        </p:nvSpPr>
        <p:spPr>
          <a:xfrm>
            <a:off x="1806555" y="2948843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E8C106FE-E550-404D-89C0-48AB165C3C82}"/>
              </a:ext>
            </a:extLst>
          </p:cNvPr>
          <p:cNvSpPr txBox="1"/>
          <p:nvPr/>
        </p:nvSpPr>
        <p:spPr>
          <a:xfrm>
            <a:off x="2336051" y="2124630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793E1196-15B0-F446-8754-5E35EBD28D0E}"/>
              </a:ext>
            </a:extLst>
          </p:cNvPr>
          <p:cNvSpPr txBox="1"/>
          <p:nvPr/>
        </p:nvSpPr>
        <p:spPr>
          <a:xfrm>
            <a:off x="3589497" y="535137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5 cycles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DE3C6EE1-3FD9-B544-A8DE-76474A4F617E}"/>
              </a:ext>
            </a:extLst>
          </p:cNvPr>
          <p:cNvSpPr txBox="1"/>
          <p:nvPr/>
        </p:nvSpPr>
        <p:spPr>
          <a:xfrm>
            <a:off x="5958071" y="2258094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0E9D0A05-56B3-9A45-A217-8328DB76D3F0}"/>
              </a:ext>
            </a:extLst>
          </p:cNvPr>
          <p:cNvSpPr txBox="1"/>
          <p:nvPr/>
        </p:nvSpPr>
        <p:spPr>
          <a:xfrm>
            <a:off x="6515191" y="2687392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637E074C-EA5C-DE4B-B644-D54C09D56465}"/>
              </a:ext>
            </a:extLst>
          </p:cNvPr>
          <p:cNvSpPr txBox="1"/>
          <p:nvPr/>
        </p:nvSpPr>
        <p:spPr>
          <a:xfrm>
            <a:off x="7135361" y="2967382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86838448-2975-7544-92FB-A850D555C323}"/>
              </a:ext>
            </a:extLst>
          </p:cNvPr>
          <p:cNvSpPr txBox="1"/>
          <p:nvPr/>
        </p:nvSpPr>
        <p:spPr>
          <a:xfrm>
            <a:off x="7692482" y="3248419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8A7B8699-7405-4D40-A1B0-0A4FEA53B749}"/>
              </a:ext>
            </a:extLst>
          </p:cNvPr>
          <p:cNvSpPr txBox="1"/>
          <p:nvPr/>
        </p:nvSpPr>
        <p:spPr>
          <a:xfrm>
            <a:off x="8291101" y="3528842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15 sec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3ECE911C-49C2-6E46-ADD9-5A7E9F3721DB}"/>
              </a:ext>
            </a:extLst>
          </p:cNvPr>
          <p:cNvSpPr txBox="1"/>
          <p:nvPr/>
        </p:nvSpPr>
        <p:spPr>
          <a:xfrm>
            <a:off x="8822710" y="2929790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43D4EF18-37DF-D643-9903-43D9482F590E}"/>
              </a:ext>
            </a:extLst>
          </p:cNvPr>
          <p:cNvSpPr txBox="1"/>
          <p:nvPr/>
        </p:nvSpPr>
        <p:spPr>
          <a:xfrm>
            <a:off x="9425983" y="2145104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B8F00E99-8047-4340-8B37-AB1187367598}"/>
              </a:ext>
            </a:extLst>
          </p:cNvPr>
          <p:cNvSpPr txBox="1"/>
          <p:nvPr/>
        </p:nvSpPr>
        <p:spPr>
          <a:xfrm>
            <a:off x="8636277" y="1153729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5 cycles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4FF37183-5DEA-3548-90BE-846EB6C6616C}"/>
              </a:ext>
            </a:extLst>
          </p:cNvPr>
          <p:cNvSpPr/>
          <p:nvPr/>
        </p:nvSpPr>
        <p:spPr>
          <a:xfrm>
            <a:off x="3579500" y="816406"/>
            <a:ext cx="574158" cy="4042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BEDD3F4A-A4A3-F547-B80E-910D1E82D70E}"/>
              </a:ext>
            </a:extLst>
          </p:cNvPr>
          <p:cNvSpPr txBox="1"/>
          <p:nvPr/>
        </p:nvSpPr>
        <p:spPr>
          <a:xfrm>
            <a:off x="2923576" y="1180522"/>
            <a:ext cx="81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3 cycles</a:t>
            </a: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52FF183D-577A-7141-BB67-209BD573C0C6}"/>
              </a:ext>
            </a:extLst>
          </p:cNvPr>
          <p:cNvSpPr/>
          <p:nvPr/>
        </p:nvSpPr>
        <p:spPr>
          <a:xfrm>
            <a:off x="4760662" y="1768548"/>
            <a:ext cx="574158" cy="30902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id="{808DCC80-236D-C04A-A771-5CE161988E3C}"/>
              </a:ext>
            </a:extLst>
          </p:cNvPr>
          <p:cNvSpPr/>
          <p:nvPr/>
        </p:nvSpPr>
        <p:spPr>
          <a:xfrm>
            <a:off x="4166544" y="1443454"/>
            <a:ext cx="574158" cy="3415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id="{490D2A48-7658-AE40-B420-4E6D23159312}"/>
              </a:ext>
            </a:extLst>
          </p:cNvPr>
          <p:cNvSpPr/>
          <p:nvPr/>
        </p:nvSpPr>
        <p:spPr>
          <a:xfrm>
            <a:off x="5349702" y="2145105"/>
            <a:ext cx="574158" cy="27028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2" name="Rectángulo 91">
            <a:extLst>
              <a:ext uri="{FF2B5EF4-FFF2-40B4-BE49-F238E27FC236}">
                <a16:creationId xmlns:a16="http://schemas.microsoft.com/office/drawing/2014/main" id="{9CEDF521-7606-DC4B-8024-DBBF239ACB02}"/>
              </a:ext>
            </a:extLst>
          </p:cNvPr>
          <p:cNvSpPr/>
          <p:nvPr/>
        </p:nvSpPr>
        <p:spPr>
          <a:xfrm>
            <a:off x="10618759" y="812136"/>
            <a:ext cx="574158" cy="4046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3233C460-87B5-BC46-B8F5-72C961D6CEE8}"/>
              </a:ext>
            </a:extLst>
          </p:cNvPr>
          <p:cNvSpPr txBox="1"/>
          <p:nvPr/>
        </p:nvSpPr>
        <p:spPr>
          <a:xfrm>
            <a:off x="3640929" y="4340694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25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83C00109-55C6-3F4B-A4D8-9CAF44BDCC62}"/>
              </a:ext>
            </a:extLst>
          </p:cNvPr>
          <p:cNvSpPr txBox="1"/>
          <p:nvPr/>
        </p:nvSpPr>
        <p:spPr>
          <a:xfrm>
            <a:off x="4214907" y="4338298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20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ED83AC2C-44F1-8B42-BCB3-40C328491B63}"/>
              </a:ext>
            </a:extLst>
          </p:cNvPr>
          <p:cNvSpPr txBox="1"/>
          <p:nvPr/>
        </p:nvSpPr>
        <p:spPr>
          <a:xfrm>
            <a:off x="4818302" y="4352253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18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7A63F5DF-4444-3D49-8DB7-77324AD436D1}"/>
              </a:ext>
            </a:extLst>
          </p:cNvPr>
          <p:cNvSpPr txBox="1"/>
          <p:nvPr/>
        </p:nvSpPr>
        <p:spPr>
          <a:xfrm>
            <a:off x="5421924" y="4349016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16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C0DF497B-4560-F343-AB5B-9E84D899F4AA}"/>
              </a:ext>
            </a:extLst>
          </p:cNvPr>
          <p:cNvSpPr txBox="1"/>
          <p:nvPr/>
        </p:nvSpPr>
        <p:spPr>
          <a:xfrm>
            <a:off x="10682532" y="4346150"/>
            <a:ext cx="537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2682203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149</Words>
  <Application>Microsoft Macintosh PowerPoint</Application>
  <PresentationFormat>Panorámica</PresentationFormat>
  <Paragraphs>86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5</cp:revision>
  <dcterms:created xsi:type="dcterms:W3CDTF">2019-08-06T09:49:02Z</dcterms:created>
  <dcterms:modified xsi:type="dcterms:W3CDTF">2019-08-06T10:30:42Z</dcterms:modified>
</cp:coreProperties>
</file>